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61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FFCC"/>
    <a:srgbClr val="FF0000"/>
    <a:srgbClr val="FF6600"/>
    <a:srgbClr val="FF00FF"/>
    <a:srgbClr val="00FFFF"/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07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632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68AE1FB-2AEC-449B-AAE8-743A3D9BC5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DC05C-3A30-40DE-9B31-DFC972752E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77D4A-E1A0-4900-BFBA-DF1740BBC6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83781-27EA-4571-B609-78A7BE3FBB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589AA-A25D-4465-8FE3-14849B8C20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F8E70-E42D-49D0-B1B2-22743A1BE3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14D5C-2294-4625-AAD5-C9C32F7519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787DC-0F5F-4EA7-8FDC-1CD03F677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DDD9F-332A-4A84-B00F-0B6AA3914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E583B-6064-4149-B333-845F7225BE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25155-DE74-4B56-A822-0909518BDA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A2FA7AEB-94E5-448B-B9A7-BB30077DA0D6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gif"/><Relationship Id="rId2" Type="http://schemas.openxmlformats.org/officeDocument/2006/relationships/audio" Target="file:///C:\Users\ADMIN\Desktop\NUOC%20VAN%20LANG%20-%20MINH%202015\dmlh%2000_01_02-.mp3" TargetMode="External"/><Relationship Id="rId1" Type="http://schemas.openxmlformats.org/officeDocument/2006/relationships/audio" Target="file:///C:\Documents%20and%20Settings\Administrator\Desktop\dong%20mau%20lac%20hong%20ppt.MP3" TargetMode="Externa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gif"/><Relationship Id="rId9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3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5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6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7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8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7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8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9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0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1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2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3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74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1" name="Picture 173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74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1163" y="4114800"/>
            <a:ext cx="1112837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75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5200" y="48006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6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86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77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5334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78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79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81600" y="4953000"/>
            <a:ext cx="10588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80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81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82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84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70535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85" descr="465af31824312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4876800"/>
            <a:ext cx="1112838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1066800"/>
            <a:ext cx="6843712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ĐÔ THỊ VIỆT HƯNG</a:t>
            </a: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3400" y="3505200"/>
            <a:ext cx="8229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42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 </a:t>
            </a:r>
            <a:endParaRPr lang="en-US" sz="42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891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rgbClr val="003366"/>
                </a:solidFill>
                <a:effectLst/>
                <a:latin typeface="Arial" charset="0"/>
              </a:rPr>
              <a:t/>
            </a:r>
            <a:br>
              <a:rPr lang="en-US" dirty="0">
                <a:solidFill>
                  <a:srgbClr val="003366"/>
                </a:solidFill>
                <a:effectLst/>
                <a:latin typeface="Arial" charset="0"/>
              </a:rPr>
            </a:br>
            <a:r>
              <a:rPr lang="en-US" u="sng" dirty="0" err="1">
                <a:solidFill>
                  <a:srgbClr val="003366"/>
                </a:solidFill>
                <a:effectLst/>
                <a:latin typeface="Arial" charset="0"/>
              </a:rPr>
              <a:t>Chính</a:t>
            </a:r>
            <a:r>
              <a:rPr lang="en-US" u="sng" dirty="0">
                <a:solidFill>
                  <a:srgbClr val="003366"/>
                </a:solidFill>
                <a:effectLst/>
                <a:latin typeface="Arial" charset="0"/>
              </a:rPr>
              <a:t> </a:t>
            </a:r>
            <a:r>
              <a:rPr lang="en-US" u="sng" dirty="0" err="1">
                <a:solidFill>
                  <a:srgbClr val="003366"/>
                </a:solidFill>
                <a:effectLst/>
                <a:latin typeface="Arial" charset="0"/>
              </a:rPr>
              <a:t>tả</a:t>
            </a:r>
            <a:r>
              <a:rPr lang="en-US" dirty="0">
                <a:solidFill>
                  <a:srgbClr val="003366"/>
                </a:solidFill>
                <a:effectLst/>
                <a:latin typeface="Arial" charset="0"/>
              </a:rPr>
              <a:t> </a:t>
            </a:r>
            <a:br>
              <a:rPr lang="en-US" dirty="0">
                <a:solidFill>
                  <a:srgbClr val="003366"/>
                </a:solidFill>
                <a:effectLst/>
                <a:latin typeface="Arial" charset="0"/>
              </a:rPr>
            </a:br>
            <a:endParaRPr lang="en-US" dirty="0">
              <a:solidFill>
                <a:srgbClr val="003366"/>
              </a:solidFill>
              <a:effectLst/>
              <a:latin typeface="Arial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295400" y="914400"/>
            <a:ext cx="4492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I. Nghe viết:</a:t>
            </a:r>
            <a:r>
              <a:rPr lang="en-US" sz="44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Sầu riêng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538288" y="1524000"/>
            <a:ext cx="17097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sầu riêng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151188" y="1524000"/>
            <a:ext cx="658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trổ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62000" y="1524000"/>
            <a:ext cx="8842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Hoa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733800" y="1524000"/>
            <a:ext cx="771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vào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373563" y="1524000"/>
            <a:ext cx="884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cuối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162550" y="1524000"/>
            <a:ext cx="8842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năm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886450" y="15240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6019800" y="1524000"/>
            <a:ext cx="793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Gió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6705600" y="1524000"/>
            <a:ext cx="81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đưa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7391400" y="1524000"/>
            <a:ext cx="12334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hương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228600" y="2057400"/>
            <a:ext cx="10112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thơm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143000" y="2057400"/>
            <a:ext cx="9064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ngát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1981200" y="2057400"/>
            <a:ext cx="81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như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2725738" y="2057400"/>
            <a:ext cx="1922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hương cau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4495800" y="20574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4692650" y="2057400"/>
            <a:ext cx="20907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hương bưởi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6764338" y="2057400"/>
            <a:ext cx="703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tỏa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7407275" y="2057400"/>
            <a:ext cx="974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khắp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304800" y="2514600"/>
            <a:ext cx="1697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khu vườn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1828800" y="25146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2011363" y="2514600"/>
            <a:ext cx="8842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Hoa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2819400" y="2514600"/>
            <a:ext cx="793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đậu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3505200" y="2514600"/>
            <a:ext cx="1908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từng chùm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5257800" y="25146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5410200" y="2514600"/>
            <a:ext cx="8842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màu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6172200" y="2514600"/>
            <a:ext cx="1776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trắng ngà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7791450" y="2544763"/>
            <a:ext cx="285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228600" y="3048000"/>
            <a:ext cx="17764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Cánh hoa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1905000" y="3048000"/>
            <a:ext cx="793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nhỏ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2590800" y="3048000"/>
            <a:ext cx="81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như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3352800" y="3048000"/>
            <a:ext cx="1235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vảy cá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4419600" y="3078163"/>
            <a:ext cx="285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4591050" y="3048000"/>
            <a:ext cx="1504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hao hao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6019800" y="3048000"/>
            <a:ext cx="1109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giống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7010400" y="3048000"/>
            <a:ext cx="974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cánh</a:t>
            </a: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7848600" y="3048000"/>
            <a:ext cx="727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</a:t>
            </a: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295275" y="3611563"/>
            <a:ext cx="7715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</a:t>
            </a: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914400" y="3611563"/>
            <a:ext cx="285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1066800" y="3611563"/>
            <a:ext cx="13700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lác đác</a:t>
            </a: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2362200" y="3611563"/>
            <a:ext cx="15732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vài nhụy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3810000" y="3581400"/>
            <a:ext cx="73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 ti</a:t>
            </a:r>
          </a:p>
        </p:txBody>
      </p:sp>
      <p:sp>
        <p:nvSpPr>
          <p:cNvPr id="7224" name="Text Box 56"/>
          <p:cNvSpPr txBox="1">
            <a:spLocks noChangeArrowheads="1"/>
          </p:cNvSpPr>
          <p:nvPr/>
        </p:nvSpPr>
        <p:spPr bwMode="auto">
          <a:xfrm>
            <a:off x="4495800" y="3581400"/>
            <a:ext cx="925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giữa</a:t>
            </a:r>
          </a:p>
        </p:txBody>
      </p: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5334000" y="35814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những</a:t>
            </a:r>
          </a:p>
        </p:txBody>
      </p:sp>
      <p:sp>
        <p:nvSpPr>
          <p:cNvPr id="7226" name="Text Box 58"/>
          <p:cNvSpPr txBox="1">
            <a:spLocks noChangeArrowheads="1"/>
          </p:cNvSpPr>
          <p:nvPr/>
        </p:nvSpPr>
        <p:spPr bwMode="auto">
          <a:xfrm>
            <a:off x="6467475" y="3581400"/>
            <a:ext cx="168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cánh hoa</a:t>
            </a:r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8001000" y="35814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228600" y="4144963"/>
            <a:ext cx="1041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Mỗi</a:t>
            </a:r>
            <a:r>
              <a:rPr lang="en-US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1057275" y="4144963"/>
            <a:ext cx="168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cánh hoa</a:t>
            </a: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2590800" y="4144963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</a:t>
            </a:r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3200400" y="4144963"/>
            <a:ext cx="1482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một trái</a:t>
            </a:r>
          </a:p>
        </p:txBody>
      </p:sp>
      <p:sp>
        <p:nvSpPr>
          <p:cNvPr id="7235" name="Text Box 67"/>
          <p:cNvSpPr txBox="1">
            <a:spLocks noChangeArrowheads="1"/>
          </p:cNvSpPr>
          <p:nvPr/>
        </p:nvSpPr>
        <p:spPr bwMode="auto">
          <a:xfrm>
            <a:off x="4572000" y="41148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236" name="Text Box 68"/>
          <p:cNvSpPr txBox="1">
            <a:spLocks noChangeArrowheads="1"/>
          </p:cNvSpPr>
          <p:nvPr/>
        </p:nvSpPr>
        <p:spPr bwMode="auto">
          <a:xfrm>
            <a:off x="4724400" y="4144963"/>
            <a:ext cx="974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Nhìn</a:t>
            </a:r>
          </a:p>
        </p:txBody>
      </p:sp>
      <p:sp>
        <p:nvSpPr>
          <p:cNvPr id="7237" name="Text Box 69"/>
          <p:cNvSpPr txBox="1">
            <a:spLocks noChangeArrowheads="1"/>
          </p:cNvSpPr>
          <p:nvPr/>
        </p:nvSpPr>
        <p:spPr bwMode="auto">
          <a:xfrm>
            <a:off x="5629275" y="4144963"/>
            <a:ext cx="7715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trái</a:t>
            </a:r>
          </a:p>
        </p:txBody>
      </p:sp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6324600" y="4144963"/>
            <a:ext cx="17097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sầu riêng</a:t>
            </a:r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304800" y="4648200"/>
            <a:ext cx="1730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lủng lẳng</a:t>
            </a:r>
          </a:p>
        </p:txBody>
      </p:sp>
      <p:sp>
        <p:nvSpPr>
          <p:cNvPr id="7240" name="Text Box 72"/>
          <p:cNvSpPr txBox="1">
            <a:spLocks noChangeArrowheads="1"/>
          </p:cNvSpPr>
          <p:nvPr/>
        </p:nvSpPr>
        <p:spPr bwMode="auto">
          <a:xfrm>
            <a:off x="1955800" y="4648200"/>
            <a:ext cx="93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dưới</a:t>
            </a:r>
          </a:p>
        </p:txBody>
      </p:sp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2819400" y="4648200"/>
            <a:ext cx="974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cành</a:t>
            </a:r>
          </a:p>
        </p:txBody>
      </p: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3733800" y="4648200"/>
            <a:ext cx="1065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trông</a:t>
            </a:r>
          </a:p>
        </p:txBody>
      </p:sp>
      <p:sp>
        <p:nvSpPr>
          <p:cNvPr id="7243" name="Text Box 75"/>
          <p:cNvSpPr txBox="1">
            <a:spLocks noChangeArrowheads="1"/>
          </p:cNvSpPr>
          <p:nvPr/>
        </p:nvSpPr>
        <p:spPr bwMode="auto">
          <a:xfrm>
            <a:off x="4724400" y="4648200"/>
            <a:ext cx="1109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giống</a:t>
            </a:r>
          </a:p>
        </p:txBody>
      </p:sp>
      <p:sp>
        <p:nvSpPr>
          <p:cNvPr id="7244" name="Text Box 76"/>
          <p:cNvSpPr txBox="1">
            <a:spLocks noChangeArrowheads="1"/>
          </p:cNvSpPr>
          <p:nvPr/>
        </p:nvSpPr>
        <p:spPr bwMode="auto">
          <a:xfrm>
            <a:off x="5715000" y="46482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những</a:t>
            </a:r>
          </a:p>
        </p:txBody>
      </p:sp>
      <p:sp>
        <p:nvSpPr>
          <p:cNvPr id="7245" name="Text Box 77"/>
          <p:cNvSpPr txBox="1">
            <a:spLocks noChangeArrowheads="1"/>
          </p:cNvSpPr>
          <p:nvPr/>
        </p:nvSpPr>
        <p:spPr bwMode="auto">
          <a:xfrm>
            <a:off x="6873875" y="464820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tổ kiến</a:t>
            </a:r>
          </a:p>
        </p:txBody>
      </p:sp>
      <p:sp>
        <p:nvSpPr>
          <p:cNvPr id="7246" name="Text Box 78"/>
          <p:cNvSpPr txBox="1">
            <a:spLocks noChangeArrowheads="1"/>
          </p:cNvSpPr>
          <p:nvPr/>
        </p:nvSpPr>
        <p:spPr bwMode="auto">
          <a:xfrm>
            <a:off x="8001000" y="46482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247" name="Text Box 79"/>
          <p:cNvSpPr txBox="1">
            <a:spLocks noChangeArrowheads="1"/>
          </p:cNvSpPr>
          <p:nvPr/>
        </p:nvSpPr>
        <p:spPr bwMode="auto">
          <a:xfrm>
            <a:off x="304800" y="5181600"/>
            <a:ext cx="928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Mùa</a:t>
            </a:r>
          </a:p>
        </p:txBody>
      </p:sp>
      <p:sp>
        <p:nvSpPr>
          <p:cNvPr id="7248" name="Text Box 80"/>
          <p:cNvSpPr txBox="1">
            <a:spLocks noChangeArrowheads="1"/>
          </p:cNvSpPr>
          <p:nvPr/>
        </p:nvSpPr>
        <p:spPr bwMode="auto">
          <a:xfrm>
            <a:off x="1143000" y="5181600"/>
            <a:ext cx="1235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trái rộ</a:t>
            </a:r>
          </a:p>
        </p:txBody>
      </p:sp>
      <p:sp>
        <p:nvSpPr>
          <p:cNvPr id="7249" name="Text Box 81"/>
          <p:cNvSpPr txBox="1">
            <a:spLocks noChangeArrowheads="1"/>
          </p:cNvSpPr>
          <p:nvPr/>
        </p:nvSpPr>
        <p:spPr bwMode="auto">
          <a:xfrm>
            <a:off x="2362200" y="5181600"/>
            <a:ext cx="771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vào</a:t>
            </a:r>
          </a:p>
        </p:txBody>
      </p:sp>
      <p:sp>
        <p:nvSpPr>
          <p:cNvPr id="7250" name="Text Box 82"/>
          <p:cNvSpPr txBox="1">
            <a:spLocks noChangeArrowheads="1"/>
          </p:cNvSpPr>
          <p:nvPr/>
        </p:nvSpPr>
        <p:spPr bwMode="auto">
          <a:xfrm>
            <a:off x="3048000" y="5181600"/>
            <a:ext cx="793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dạo</a:t>
            </a:r>
          </a:p>
        </p:txBody>
      </p:sp>
      <p:sp>
        <p:nvSpPr>
          <p:cNvPr id="7251" name="Text Box 83"/>
          <p:cNvSpPr txBox="1">
            <a:spLocks noChangeArrowheads="1"/>
          </p:cNvSpPr>
          <p:nvPr/>
        </p:nvSpPr>
        <p:spPr bwMode="auto">
          <a:xfrm>
            <a:off x="3810000" y="5181600"/>
            <a:ext cx="1546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tháng tư</a:t>
            </a:r>
          </a:p>
        </p:txBody>
      </p:sp>
      <p:sp>
        <p:nvSpPr>
          <p:cNvPr id="7252" name="Text Box 84"/>
          <p:cNvSpPr txBox="1">
            <a:spLocks noChangeArrowheads="1"/>
          </p:cNvSpPr>
          <p:nvPr/>
        </p:nvSpPr>
        <p:spPr bwMode="auto">
          <a:xfrm>
            <a:off x="5257800" y="5181600"/>
            <a:ext cx="1911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tháng năm</a:t>
            </a:r>
          </a:p>
        </p:txBody>
      </p:sp>
      <p:sp>
        <p:nvSpPr>
          <p:cNvPr id="7253" name="Text Box 85"/>
          <p:cNvSpPr txBox="1">
            <a:spLocks noChangeArrowheads="1"/>
          </p:cNvSpPr>
          <p:nvPr/>
        </p:nvSpPr>
        <p:spPr bwMode="auto">
          <a:xfrm>
            <a:off x="7119938" y="5181600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ta</a:t>
            </a:r>
          </a:p>
        </p:txBody>
      </p:sp>
      <p:sp>
        <p:nvSpPr>
          <p:cNvPr id="7254" name="Text Box 86"/>
          <p:cNvSpPr txBox="1">
            <a:spLocks noChangeArrowheads="1"/>
          </p:cNvSpPr>
          <p:nvPr/>
        </p:nvSpPr>
        <p:spPr bwMode="auto">
          <a:xfrm>
            <a:off x="7543800" y="5181600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7321" name="Rectangle 153"/>
          <p:cNvSpPr>
            <a:spLocks noGrp="1" noChangeArrowheads="1"/>
          </p:cNvSpPr>
          <p:nvPr>
            <p:ph type="title"/>
          </p:nvPr>
        </p:nvSpPr>
        <p:spPr>
          <a:xfrm>
            <a:off x="4800600" y="5473700"/>
            <a:ext cx="3581400" cy="1384300"/>
          </a:xfrm>
        </p:spPr>
        <p:txBody>
          <a:bodyPr/>
          <a:lstStyle/>
          <a:p>
            <a:r>
              <a:rPr lang="en-US" sz="3600" b="1">
                <a:solidFill>
                  <a:srgbClr val="003366"/>
                </a:solidFill>
                <a:latin typeface="Times New Roman" pitchFamily="18" charset="0"/>
              </a:rPr>
              <a:t>Mai Văn Tạo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4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4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4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4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4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4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8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4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0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6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2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0" restart="whenNotActive" fill="hold" evtFilter="cancelBubble" nodeType="interactiveSeq">
                <p:stCondLst>
                  <p:cond evt="onClick" delay="0">
                    <p:tgtEl>
                      <p:spTgt spid="7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" fill="hold">
                      <p:stCondLst>
                        <p:cond delay="0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44" dur="2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6"/>
                  </p:tgtEl>
                </p:cond>
              </p:nextCondLst>
            </p:seq>
            <p:seq concurrent="1" nextAc="seek">
              <p:cTn id="445" restart="whenNotActive" fill="hold" evtFilter="cancelBubble" nodeType="interactiveSeq">
                <p:stCondLst>
                  <p:cond evt="onClick" delay="0">
                    <p:tgtEl>
                      <p:spTgt spid="7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" fill="hold">
                      <p:stCondLst>
                        <p:cond delay="0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49" dur="2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7"/>
                  </p:tgtEl>
                </p:cond>
              </p:nextCondLst>
            </p:seq>
            <p:seq concurrent="1" nextAc="seek">
              <p:cTn id="450" restart="whenNotActive" fill="hold" evtFilter="cancelBubble" nodeType="interactiveSeq">
                <p:stCondLst>
                  <p:cond evt="onClick" delay="0">
                    <p:tgtEl>
                      <p:spTgt spid="7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" fill="hold">
                      <p:stCondLst>
                        <p:cond delay="0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5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8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7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9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7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0"/>
                  </p:tgtEl>
                </p:cond>
              </p:nextCondLst>
            </p:seq>
            <p:seq concurrent="1" nextAc="seek">
              <p:cTn id="465" restart="whenNotActive" fill="hold" evtFilter="cancelBubble" nodeType="interactiveSeq">
                <p:stCondLst>
                  <p:cond evt="onClick" delay="0">
                    <p:tgtEl>
                      <p:spTgt spid="7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6" fill="hold">
                      <p:stCondLst>
                        <p:cond delay="0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69" dur="2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1"/>
                  </p:tgtEl>
                </p:cond>
              </p:nextCondLst>
            </p:seq>
            <p:seq concurrent="1" nextAc="seek">
              <p:cTn id="470" restart="whenNotActive" fill="hold" evtFilter="cancelBubble" nodeType="interactiveSeq">
                <p:stCondLst>
                  <p:cond evt="onClick" delay="0">
                    <p:tgtEl>
                      <p:spTgt spid="7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1" fill="hold">
                      <p:stCondLst>
                        <p:cond delay="0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74" dur="2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2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7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>
                      <p:stCondLst>
                        <p:cond delay="0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79" dur="2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4"/>
                  </p:tgtEl>
                </p:cond>
              </p:nextCondLst>
            </p:seq>
            <p:seq concurrent="1" nextAc="seek">
              <p:cTn id="480" restart="whenNotActive" fill="hold" evtFilter="cancelBubble" nodeType="interactiveSeq">
                <p:stCondLst>
                  <p:cond evt="onClick" delay="0">
                    <p:tgtEl>
                      <p:spTgt spid="7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1" fill="hold">
                      <p:stCondLst>
                        <p:cond delay="0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84" dur="2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7"/>
                  </p:tgtEl>
                </p:cond>
              </p:nextCondLst>
            </p:seq>
            <p:seq concurrent="1" nextAc="seek">
              <p:cTn id="485" restart="whenNotActive" fill="hold" evtFilter="cancelBubble" nodeType="interactiveSeq">
                <p:stCondLst>
                  <p:cond evt="onClick" delay="0">
                    <p:tgtEl>
                      <p:spTgt spid="7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6" fill="hold">
                      <p:stCondLst>
                        <p:cond delay="0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89" dur="2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8"/>
                  </p:tgtEl>
                </p:cond>
              </p:nextCondLst>
            </p:seq>
            <p:seq concurrent="1" nextAc="seek">
              <p:cTn id="490" restart="whenNotActive" fill="hold" evtFilter="cancelBubble" nodeType="interactiveSeq">
                <p:stCondLst>
                  <p:cond evt="onClick" delay="0">
                    <p:tgtEl>
                      <p:spTgt spid="7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1" fill="hold">
                      <p:stCondLst>
                        <p:cond delay="0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94" dur="2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99"/>
                  </p:tgtEl>
                </p:cond>
              </p:nextCondLst>
            </p:seq>
            <p:seq concurrent="1" nextAc="seek">
              <p:cTn id="495" restart="whenNotActive" fill="hold" evtFilter="cancelBubble" nodeType="interactiveSeq">
                <p:stCondLst>
                  <p:cond evt="onClick" delay="0">
                    <p:tgtEl>
                      <p:spTgt spid="7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6" fill="hold">
                      <p:stCondLst>
                        <p:cond delay="0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99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01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7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04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02"/>
                  </p:tgtEl>
                </p:cond>
              </p:nextCondLst>
            </p:seq>
            <p:seq concurrent="1" nextAc="seek">
              <p:cTn id="505" restart="whenNotActive" fill="hold" evtFilter="cancelBubble" nodeType="interactiveSeq">
                <p:stCondLst>
                  <p:cond evt="onClick" delay="0">
                    <p:tgtEl>
                      <p:spTgt spid="7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6" fill="hold">
                      <p:stCondLst>
                        <p:cond delay="0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09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03"/>
                  </p:tgtEl>
                </p:cond>
              </p:nextCondLst>
            </p:seq>
            <p:seq concurrent="1" nextAc="seek">
              <p:cTn id="510" restart="whenNotActive" fill="hold" evtFilter="cancelBubble" nodeType="interactiveSeq">
                <p:stCondLst>
                  <p:cond evt="onClick" delay="0">
                    <p:tgtEl>
                      <p:spTgt spid="7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1" fill="hold">
                      <p:stCondLst>
                        <p:cond delay="0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14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05"/>
                  </p:tgtEl>
                </p:cond>
              </p:nextCondLst>
            </p:seq>
            <p:seq concurrent="1" nextAc="seek">
              <p:cTn id="515" restart="whenNotActive" fill="hold" evtFilter="cancelBubble" nodeType="interactiveSeq">
                <p:stCondLst>
                  <p:cond evt="onClick" delay="0">
                    <p:tgtEl>
                      <p:spTgt spid="7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6" fill="hold">
                      <p:stCondLst>
                        <p:cond delay="0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19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06"/>
                  </p:tgtEl>
                </p:cond>
              </p:nextCondLst>
            </p:seq>
            <p:seq concurrent="1" nextAc="seek">
              <p:cTn id="520" restart="whenNotActive" fill="hold" evtFilter="cancelBubble" nodeType="interactiveSeq">
                <p:stCondLst>
                  <p:cond evt="onClick" delay="0">
                    <p:tgtEl>
                      <p:spTgt spid="7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1" fill="hold">
                      <p:stCondLst>
                        <p:cond delay="0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24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0"/>
                  </p:tgtEl>
                </p:cond>
              </p:nextCondLst>
            </p:seq>
            <p:seq concurrent="1" nextAc="seek">
              <p:cTn id="525" restart="whenNotActive" fill="hold" evtFilter="cancelBubble" nodeType="interactiveSeq">
                <p:stCondLst>
                  <p:cond evt="onClick" delay="0">
                    <p:tgtEl>
                      <p:spTgt spid="7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6" fill="hold">
                      <p:stCondLst>
                        <p:cond delay="0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29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1"/>
                  </p:tgtEl>
                </p:cond>
              </p:nextCondLst>
            </p:seq>
            <p:seq concurrent="1" nextAc="seek">
              <p:cTn id="530" restart="whenNotActive" fill="hold" evtFilter="cancelBubble" nodeType="interactiveSeq">
                <p:stCondLst>
                  <p:cond evt="onClick" delay="0">
                    <p:tgtEl>
                      <p:spTgt spid="7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1" fill="hold">
                      <p:stCondLst>
                        <p:cond delay="0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2"/>
                  </p:tgtEl>
                </p:cond>
              </p:nextCondLst>
            </p:seq>
            <p:seq concurrent="1" nextAc="seek">
              <p:cTn id="535" restart="whenNotActive" fill="hold" evtFilter="cancelBubble" nodeType="interactiveSeq">
                <p:stCondLst>
                  <p:cond evt="onClick" delay="0">
                    <p:tgtEl>
                      <p:spTgt spid="7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6" fill="hold">
                      <p:stCondLst>
                        <p:cond delay="0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39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3"/>
                  </p:tgtEl>
                </p:cond>
              </p:nextCondLst>
            </p:seq>
            <p:seq concurrent="1" nextAc="seek">
              <p:cTn id="540" restart="whenNotActive" fill="hold" evtFilter="cancelBubble" nodeType="interactiveSeq">
                <p:stCondLst>
                  <p:cond evt="onClick" delay="0">
                    <p:tgtEl>
                      <p:spTgt spid="7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1" fill="hold">
                      <p:stCondLst>
                        <p:cond delay="0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4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5"/>
                  </p:tgtEl>
                </p:cond>
              </p:nextCondLst>
            </p:seq>
            <p:seq concurrent="1" nextAc="seek">
              <p:cTn id="545" restart="whenNotActive" fill="hold" evtFilter="cancelBubble" nodeType="interactiveSeq">
                <p:stCondLst>
                  <p:cond evt="onClick" delay="0">
                    <p:tgtEl>
                      <p:spTgt spid="7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6" fill="hold">
                      <p:stCondLst>
                        <p:cond delay="0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9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6"/>
                  </p:tgtEl>
                </p:cond>
              </p:nextCondLst>
            </p:seq>
            <p:seq concurrent="1" nextAc="seek">
              <p:cTn id="550" restart="whenNotActive" fill="hold" evtFilter="cancelBubble" nodeType="interactiveSeq">
                <p:stCondLst>
                  <p:cond evt="onClick" delay="0">
                    <p:tgtEl>
                      <p:spTgt spid="7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1" fill="hold">
                      <p:stCondLst>
                        <p:cond delay="0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54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7"/>
                  </p:tgtEl>
                </p:cond>
              </p:nextCondLst>
            </p:seq>
            <p:seq concurrent="1" nextAc="seek">
              <p:cTn id="555" restart="whenNotActive" fill="hold" evtFilter="cancelBubble" nodeType="interactiveSeq">
                <p:stCondLst>
                  <p:cond evt="onClick" delay="0">
                    <p:tgtEl>
                      <p:spTgt spid="7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6" fill="hold">
                      <p:stCondLst>
                        <p:cond delay="0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59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8"/>
                  </p:tgtEl>
                </p:cond>
              </p:nextCondLst>
            </p:seq>
            <p:seq concurrent="1" nextAc="seek">
              <p:cTn id="560" restart="whenNotActive" fill="hold" evtFilter="cancelBubble" nodeType="interactiveSeq">
                <p:stCondLst>
                  <p:cond evt="onClick" delay="0">
                    <p:tgtEl>
                      <p:spTgt spid="7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1" fill="hold">
                      <p:stCondLst>
                        <p:cond delay="0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64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19"/>
                  </p:tgtEl>
                </p:cond>
              </p:nextCondLst>
            </p:seq>
            <p:seq concurrent="1" nextAc="seek">
              <p:cTn id="565" restart="whenNotActive" fill="hold" evtFilter="cancelBubble" nodeType="interactiveSeq">
                <p:stCondLst>
                  <p:cond evt="onClick" delay="0">
                    <p:tgtEl>
                      <p:spTgt spid="7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6" fill="hold">
                      <p:stCondLst>
                        <p:cond delay="0"/>
                      </p:stCondLst>
                      <p:childTnLst>
                        <p:par>
                          <p:cTn id="567" fill="hold">
                            <p:stCondLst>
                              <p:cond delay="0"/>
                            </p:stCondLst>
                            <p:childTnLst>
                              <p:par>
                                <p:cTn id="56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69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21"/>
                  </p:tgtEl>
                </p:cond>
              </p:nextCondLst>
            </p:seq>
            <p:seq concurrent="1" nextAc="seek">
              <p:cTn id="570" restart="whenNotActive" fill="hold" evtFilter="cancelBubble" nodeType="interactiveSeq">
                <p:stCondLst>
                  <p:cond evt="onClick" delay="0">
                    <p:tgtEl>
                      <p:spTgt spid="7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1" fill="hold">
                      <p:stCondLst>
                        <p:cond delay="0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74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22"/>
                  </p:tgtEl>
                </p:cond>
              </p:nextCondLst>
            </p:seq>
            <p:seq concurrent="1" nextAc="seek">
              <p:cTn id="575" restart="whenNotActive" fill="hold" evtFilter="cancelBubble" nodeType="interactiveSeq">
                <p:stCondLst>
                  <p:cond evt="onClick" delay="0">
                    <p:tgtEl>
                      <p:spTgt spid="7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6" fill="hold">
                      <p:stCondLst>
                        <p:cond delay="0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79" dur="5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23"/>
                  </p:tgtEl>
                </p:cond>
              </p:nextCondLst>
            </p:seq>
            <p:seq concurrent="1" nextAc="seek">
              <p:cTn id="580" restart="whenNotActive" fill="hold" evtFilter="cancelBubble" nodeType="interactiveSeq">
                <p:stCondLst>
                  <p:cond evt="onClick" delay="0">
                    <p:tgtEl>
                      <p:spTgt spid="7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1" fill="hold">
                      <p:stCondLst>
                        <p:cond delay="0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84" dur="5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24"/>
                  </p:tgtEl>
                </p:cond>
              </p:nextCondLst>
            </p:seq>
            <p:seq concurrent="1" nextAc="seek">
              <p:cTn id="585" restart="whenNotActive" fill="hold" evtFilter="cancelBubble" nodeType="interactiveSeq">
                <p:stCondLst>
                  <p:cond evt="onClick" delay="0">
                    <p:tgtEl>
                      <p:spTgt spid="7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6" fill="hold">
                      <p:stCondLst>
                        <p:cond delay="0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89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25"/>
                  </p:tgtEl>
                </p:cond>
              </p:nextCondLst>
            </p:seq>
            <p:seq concurrent="1" nextAc="seek">
              <p:cTn id="590" restart="whenNotActive" fill="hold" evtFilter="cancelBubble" nodeType="interactiveSeq">
                <p:stCondLst>
                  <p:cond evt="onClick" delay="0">
                    <p:tgtEl>
                      <p:spTgt spid="7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1" fill="hold">
                      <p:stCondLst>
                        <p:cond delay="0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94" dur="5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26"/>
                  </p:tgtEl>
                </p:cond>
              </p:nextCondLst>
            </p:seq>
            <p:seq concurrent="1" nextAc="seek">
              <p:cTn id="595" restart="whenNotActive" fill="hold" evtFilter="cancelBubble" nodeType="interactiveSeq">
                <p:stCondLst>
                  <p:cond evt="onClick" delay="0">
                    <p:tgtEl>
                      <p:spTgt spid="7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6" fill="hold">
                      <p:stCondLst>
                        <p:cond delay="0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99" dur="5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03" dur="20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29"/>
                  </p:tgtEl>
                </p:cond>
              </p:nextCondLst>
            </p:seq>
            <p:seq concurrent="1" nextAc="seek">
              <p:cTn id="604" restart="whenNotActive" fill="hold" evtFilter="cancelBubble" nodeType="interactiveSeq">
                <p:stCondLst>
                  <p:cond evt="onClick" delay="0">
                    <p:tgtEl>
                      <p:spTgt spid="7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" fill="hold">
                      <p:stCondLst>
                        <p:cond delay="0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08" dur="5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0"/>
                  </p:tgtEl>
                </p:cond>
              </p:nextCondLst>
            </p:seq>
            <p:seq concurrent="1" nextAc="seek">
              <p:cTn id="609" restart="whenNotActive" fill="hold" evtFilter="cancelBubble" nodeType="interactiveSeq">
                <p:stCondLst>
                  <p:cond evt="onClick" delay="0">
                    <p:tgtEl>
                      <p:spTgt spid="7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" fill="hold">
                      <p:stCondLst>
                        <p:cond delay="0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13" dur="5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1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7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18" dur="500" fill="hold"/>
                                        <p:tgtEl>
                                          <p:spTgt spid="7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6"/>
                  </p:tgtEl>
                </p:cond>
              </p:nextCondLst>
            </p:seq>
            <p:seq concurrent="1" nextAc="seek">
              <p:cTn id="619" restart="whenNotActive" fill="hold" evtFilter="cancelBubble" nodeType="interactiveSeq">
                <p:stCondLst>
                  <p:cond evt="onClick" delay="0">
                    <p:tgtEl>
                      <p:spTgt spid="7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0" fill="hold">
                      <p:stCondLst>
                        <p:cond delay="0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23" dur="5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7"/>
                  </p:tgtEl>
                </p:cond>
              </p:nextCondLst>
            </p:seq>
            <p:seq concurrent="1" nextAc="seek">
              <p:cTn id="624" restart="whenNotActive" fill="hold" evtFilter="cancelBubble" nodeType="interactiveSeq">
                <p:stCondLst>
                  <p:cond evt="onClick" delay="0">
                    <p:tgtEl>
                      <p:spTgt spid="7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5" fill="hold">
                      <p:stCondLst>
                        <p:cond delay="0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28" dur="5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9"/>
                  </p:tgtEl>
                </p:cond>
              </p:nextCondLst>
            </p:seq>
            <p:seq concurrent="1" nextAc="seek">
              <p:cTn id="629" restart="whenNotActive" fill="hold" evtFilter="cancelBubble" nodeType="interactiveSeq">
                <p:stCondLst>
                  <p:cond evt="onClick" delay="0">
                    <p:tgtEl>
                      <p:spTgt spid="7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0" fill="hold">
                      <p:stCondLst>
                        <p:cond delay="0"/>
                      </p:stCondLst>
                      <p:childTnLst>
                        <p:par>
                          <p:cTn id="631" fill="hold">
                            <p:stCondLst>
                              <p:cond delay="0"/>
                            </p:stCondLst>
                            <p:childTnLst>
                              <p:par>
                                <p:cTn id="63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33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40"/>
                  </p:tgtEl>
                </p:cond>
              </p:nextCondLst>
            </p:seq>
            <p:seq concurrent="1" nextAc="seek">
              <p:cTn id="634" restart="whenNotActive" fill="hold" evtFilter="cancelBubble" nodeType="interactiveSeq">
                <p:stCondLst>
                  <p:cond evt="onClick" delay="0">
                    <p:tgtEl>
                      <p:spTgt spid="7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5" fill="hold">
                      <p:stCondLst>
                        <p:cond delay="0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38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41"/>
                  </p:tgtEl>
                </p:cond>
              </p:nextCondLst>
            </p:seq>
            <p:seq concurrent="1" nextAc="seek">
              <p:cTn id="639" restart="whenNotActive" fill="hold" evtFilter="cancelBubble" nodeType="interactiveSeq">
                <p:stCondLst>
                  <p:cond evt="onClick" delay="0">
                    <p:tgtEl>
                      <p:spTgt spid="7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0" fill="hold">
                      <p:stCondLst>
                        <p:cond delay="0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43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42"/>
                  </p:tgtEl>
                </p:cond>
              </p:nextCondLst>
            </p:seq>
            <p:seq concurrent="1" nextAc="seek">
              <p:cTn id="644" restart="whenNotActive" fill="hold" evtFilter="cancelBubble" nodeType="interactiveSeq">
                <p:stCondLst>
                  <p:cond evt="onClick" delay="0">
                    <p:tgtEl>
                      <p:spTgt spid="7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5" fill="hold">
                      <p:stCondLst>
                        <p:cond delay="0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48" dur="5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43"/>
                  </p:tgtEl>
                </p:cond>
              </p:nextCondLst>
            </p:seq>
            <p:seq concurrent="1" nextAc="seek">
              <p:cTn id="649" restart="whenNotActive" fill="hold" evtFilter="cancelBubble" nodeType="interactiveSeq">
                <p:stCondLst>
                  <p:cond evt="onClick" delay="0">
                    <p:tgtEl>
                      <p:spTgt spid="7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0" fill="hold">
                      <p:stCondLst>
                        <p:cond delay="0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53" dur="500" fill="hold"/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44"/>
                  </p:tgtEl>
                </p:cond>
              </p:nextCondLst>
            </p:seq>
            <p:seq concurrent="1" nextAc="seek">
              <p:cTn id="654" restart="whenNotActive" fill="hold" evtFilter="cancelBubble" nodeType="interactiveSeq">
                <p:stCondLst>
                  <p:cond evt="onClick" delay="0">
                    <p:tgtEl>
                      <p:spTgt spid="7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5" fill="hold">
                      <p:stCondLst>
                        <p:cond delay="0"/>
                      </p:stCondLst>
                      <p:childTnLst>
                        <p:par>
                          <p:cTn id="656" fill="hold">
                            <p:stCondLst>
                              <p:cond delay="0"/>
                            </p:stCondLst>
                            <p:childTnLst>
                              <p:par>
                                <p:cTn id="65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58" dur="5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45"/>
                  </p:tgtEl>
                </p:cond>
              </p:nextCondLst>
            </p:seq>
            <p:seq concurrent="1" nextAc="seek">
              <p:cTn id="659" restart="whenNotActive" fill="hold" evtFilter="cancelBubble" nodeType="interactiveSeq">
                <p:stCondLst>
                  <p:cond evt="onClick" delay="0">
                    <p:tgtEl>
                      <p:spTgt spid="7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0" fill="hold">
                      <p:stCondLst>
                        <p:cond delay="0"/>
                      </p:stCondLst>
                      <p:childTnLst>
                        <p:par>
                          <p:cTn id="661" fill="hold">
                            <p:stCondLst>
                              <p:cond delay="0"/>
                            </p:stCondLst>
                            <p:childTnLst>
                              <p:par>
                                <p:cTn id="66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63" dur="5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47"/>
                  </p:tgtEl>
                </p:cond>
              </p:nextCondLst>
            </p:seq>
            <p:seq concurrent="1" nextAc="seek">
              <p:cTn id="664" restart="whenNotActive" fill="hold" evtFilter="cancelBubble" nodeType="interactiveSeq">
                <p:stCondLst>
                  <p:cond evt="onClick" delay="0">
                    <p:tgtEl>
                      <p:spTgt spid="7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5" fill="hold">
                      <p:stCondLst>
                        <p:cond delay="0"/>
                      </p:stCondLst>
                      <p:childTnLst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68" dur="500" fill="hold"/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48"/>
                  </p:tgtEl>
                </p:cond>
              </p:nextCondLst>
            </p:seq>
            <p:seq concurrent="1" nextAc="seek">
              <p:cTn id="669" restart="whenNotActive" fill="hold" evtFilter="cancelBubble" nodeType="interactiveSeq">
                <p:stCondLst>
                  <p:cond evt="onClick" delay="0">
                    <p:tgtEl>
                      <p:spTgt spid="7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0" fill="hold">
                      <p:stCondLst>
                        <p:cond delay="0"/>
                      </p:stCondLst>
                      <p:childTnLst>
                        <p:par>
                          <p:cTn id="671" fill="hold">
                            <p:stCondLst>
                              <p:cond delay="0"/>
                            </p:stCondLst>
                            <p:childTnLst>
                              <p:par>
                                <p:cTn id="67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73" dur="500" fill="hold"/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49"/>
                  </p:tgtEl>
                </p:cond>
              </p:nextCondLst>
            </p:seq>
            <p:seq concurrent="1" nextAc="seek">
              <p:cTn id="674" restart="whenNotActive" fill="hold" evtFilter="cancelBubble" nodeType="interactiveSeq">
                <p:stCondLst>
                  <p:cond evt="onClick" delay="0">
                    <p:tgtEl>
                      <p:spTgt spid="7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5" fill="hold">
                      <p:stCondLst>
                        <p:cond delay="0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78" dur="500" fill="hold"/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50"/>
                  </p:tgtEl>
                </p:cond>
              </p:nextCondLst>
            </p:seq>
            <p:seq concurrent="1" nextAc="seek">
              <p:cTn id="679" restart="whenNotActive" fill="hold" evtFilter="cancelBubble" nodeType="interactiveSeq">
                <p:stCondLst>
                  <p:cond evt="onClick" delay="0">
                    <p:tgtEl>
                      <p:spTgt spid="7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0" fill="hold">
                      <p:stCondLst>
                        <p:cond delay="0"/>
                      </p:stCondLst>
                      <p:childTnLst>
                        <p:par>
                          <p:cTn id="681" fill="hold">
                            <p:stCondLst>
                              <p:cond delay="0"/>
                            </p:stCondLst>
                            <p:childTnLst>
                              <p:par>
                                <p:cTn id="68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83" dur="5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51"/>
                  </p:tgtEl>
                </p:cond>
              </p:nextCondLst>
            </p:seq>
            <p:seq concurrent="1" nextAc="seek">
              <p:cTn id="684" restart="whenNotActive" fill="hold" evtFilter="cancelBubble" nodeType="interactiveSeq">
                <p:stCondLst>
                  <p:cond evt="onClick" delay="0">
                    <p:tgtEl>
                      <p:spTgt spid="7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5" fill="hold">
                      <p:stCondLst>
                        <p:cond delay="0"/>
                      </p:stCondLst>
                      <p:childTnLst>
                        <p:par>
                          <p:cTn id="686" fill="hold">
                            <p:stCondLst>
                              <p:cond delay="0"/>
                            </p:stCondLst>
                            <p:childTnLst>
                              <p:par>
                                <p:cTn id="68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88" dur="5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52"/>
                  </p:tgtEl>
                </p:cond>
              </p:nextCondLst>
            </p:seq>
            <p:seq concurrent="1" nextAc="seek">
              <p:cTn id="689" restart="whenNotActive" fill="hold" evtFilter="cancelBubble" nodeType="interactiveSeq">
                <p:stCondLst>
                  <p:cond evt="onClick" delay="0">
                    <p:tgtEl>
                      <p:spTgt spid="7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0" fill="hold">
                      <p:stCondLst>
                        <p:cond delay="0"/>
                      </p:stCondLst>
                      <p:childTnLst>
                        <p:par>
                          <p:cTn id="691" fill="hold">
                            <p:stCondLst>
                              <p:cond delay="0"/>
                            </p:stCondLst>
                            <p:childTnLst>
                              <p:par>
                                <p:cTn id="69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3" dur="500" fill="hold"/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53"/>
                  </p:tgtEl>
                </p:cond>
              </p:nextCondLst>
            </p:seq>
            <p:seq concurrent="1" nextAc="seek">
              <p:cTn id="694" restart="whenNotActive" fill="hold" evtFilter="cancelBubble" nodeType="interactiveSeq">
                <p:stCondLst>
                  <p:cond evt="onClick" delay="0">
                    <p:tgtEl>
                      <p:spTgt spid="7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5" fill="hold">
                      <p:stCondLst>
                        <p:cond delay="0"/>
                      </p:stCondLst>
                      <p:childTnLst>
                        <p:par>
                          <p:cTn id="696" fill="hold">
                            <p:stCondLst>
                              <p:cond delay="0"/>
                            </p:stCondLst>
                            <p:childTnLst>
                              <p:par>
                                <p:cTn id="69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9"/>
                  </p:tgtEl>
                </p:cond>
              </p:nextCondLst>
            </p:seq>
            <p:seq concurrent="1" nextAc="seek">
              <p:cTn id="699" restart="whenNotActive" fill="hold" evtFilter="cancelBubble" nodeType="interactiveSeq">
                <p:stCondLst>
                  <p:cond evt="onClick" delay="0">
                    <p:tgtEl>
                      <p:spTgt spid="7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0" fill="hold">
                      <p:stCondLst>
                        <p:cond delay="0"/>
                      </p:stCondLst>
                      <p:childTnLst>
                        <p:par>
                          <p:cTn id="701" fill="hold">
                            <p:stCondLst>
                              <p:cond delay="0"/>
                            </p:stCondLst>
                            <p:childTnLst>
                              <p:par>
                                <p:cTn id="70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0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8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7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08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2"/>
                  </p:tgtEl>
                </p:cond>
              </p:nextCondLst>
            </p:seq>
            <p:seq concurrent="1" nextAc="seek">
              <p:cTn id="709" restart="whenNotActive" fill="hold" evtFilter="cancelBubble" nodeType="interactiveSeq">
                <p:stCondLst>
                  <p:cond evt="onClick" delay="0">
                    <p:tgtEl>
                      <p:spTgt spid="7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0" fill="hold">
                      <p:stCondLst>
                        <p:cond delay="0"/>
                      </p:stCondLst>
                      <p:childTnLst>
                        <p:par>
                          <p:cTn id="711" fill="hold">
                            <p:stCondLst>
                              <p:cond delay="0"/>
                            </p:stCondLst>
                            <p:childTnLst>
                              <p:par>
                                <p:cTn id="7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13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3"/>
                  </p:tgtEl>
                </p:cond>
              </p:nextCondLst>
            </p:seq>
            <p:seq concurrent="1" nextAc="seek">
              <p:cTn id="714" restart="whenNotActive" fill="hold" evtFilter="cancelBubble" nodeType="interactiveSeq">
                <p:stCondLst>
                  <p:cond evt="onClick" delay="0">
                    <p:tgtEl>
                      <p:spTgt spid="7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5" fill="hold">
                      <p:stCondLst>
                        <p:cond delay="0"/>
                      </p:stCondLst>
                      <p:childTnLst>
                        <p:par>
                          <p:cTn id="716" fill="hold">
                            <p:stCondLst>
                              <p:cond delay="0"/>
                            </p:stCondLst>
                            <p:childTnLst>
                              <p:par>
                                <p:cTn id="7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1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4"/>
                  </p:tgtEl>
                </p:cond>
              </p:nextCondLst>
            </p:seq>
            <p:seq concurrent="1" nextAc="seek">
              <p:cTn id="719" restart="whenNotActive" fill="hold" evtFilter="cancelBubble" nodeType="interactiveSeq">
                <p:stCondLst>
                  <p:cond evt="onClick" delay="0">
                    <p:tgtEl>
                      <p:spTgt spid="7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0" fill="hold">
                      <p:stCondLst>
                        <p:cond delay="0"/>
                      </p:stCondLst>
                      <p:childTnLst>
                        <p:par>
                          <p:cTn id="721" fill="hold">
                            <p:stCondLst>
                              <p:cond delay="0"/>
                            </p:stCondLst>
                            <p:childTnLst>
                              <p:par>
                                <p:cTn id="72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2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6"/>
                  </p:tgtEl>
                </p:cond>
              </p:nextCondLst>
            </p:seq>
            <p:seq concurrent="1" nextAc="seek">
              <p:cTn id="724" restart="whenNotActive" fill="hold" evtFilter="cancelBubble" nodeType="interactiveSeq">
                <p:stCondLst>
                  <p:cond evt="onClick" delay="0">
                    <p:tgtEl>
                      <p:spTgt spid="7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5" fill="hold">
                      <p:stCondLst>
                        <p:cond delay="0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28" dur="5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38"/>
                  </p:tgtEl>
                </p:cond>
              </p:nextCondLst>
            </p:seq>
          </p:childTnLst>
        </p:cTn>
      </p:par>
    </p:tnLst>
    <p:bldLst>
      <p:bldP spid="7172" grpId="0"/>
      <p:bldP spid="7175" grpId="0"/>
      <p:bldP spid="7176" grpId="0"/>
      <p:bldP spid="7176" grpId="1"/>
      <p:bldP spid="7178" grpId="0"/>
      <p:bldP spid="7178" grpId="1"/>
      <p:bldP spid="7179" grpId="0"/>
      <p:bldP spid="7179" grpId="1"/>
      <p:bldP spid="7182" grpId="0"/>
      <p:bldP spid="7182" grpId="1"/>
      <p:bldP spid="7183" grpId="0"/>
      <p:bldP spid="7183" grpId="1"/>
      <p:bldP spid="7184" grpId="0"/>
      <p:bldP spid="7184" grpId="1"/>
      <p:bldP spid="7185" grpId="0"/>
      <p:bldP spid="7186" grpId="0"/>
      <p:bldP spid="7186" grpId="1"/>
      <p:bldP spid="7187" grpId="0"/>
      <p:bldP spid="7187" grpId="1"/>
      <p:bldP spid="7188" grpId="0"/>
      <p:bldP spid="7188" grpId="1"/>
      <p:bldP spid="7189" grpId="0"/>
      <p:bldP spid="7189" grpId="1"/>
      <p:bldP spid="7190" grpId="0"/>
      <p:bldP spid="7190" grpId="1"/>
      <p:bldP spid="7191" grpId="0"/>
      <p:bldP spid="7191" grpId="1"/>
      <p:bldP spid="7192" grpId="0"/>
      <p:bldP spid="7192" grpId="1"/>
      <p:bldP spid="7193" grpId="0"/>
      <p:bldP spid="7194" grpId="0"/>
      <p:bldP spid="7194" grpId="1"/>
      <p:bldP spid="7197" grpId="0"/>
      <p:bldP spid="7197" grpId="1"/>
      <p:bldP spid="7198" grpId="0"/>
      <p:bldP spid="7198" grpId="1"/>
      <p:bldP spid="7199" grpId="0"/>
      <p:bldP spid="7199" grpId="1"/>
      <p:bldP spid="7200" grpId="0"/>
      <p:bldP spid="7201" grpId="0"/>
      <p:bldP spid="7201" grpId="1"/>
      <p:bldP spid="7202" grpId="0"/>
      <p:bldP spid="7202" grpId="1"/>
      <p:bldP spid="7203" grpId="0"/>
      <p:bldP spid="7203" grpId="1"/>
      <p:bldP spid="7204" grpId="0"/>
      <p:bldP spid="7205" grpId="0"/>
      <p:bldP spid="7205" grpId="1"/>
      <p:bldP spid="7206" grpId="0"/>
      <p:bldP spid="7206" grpId="1"/>
      <p:bldP spid="7209" grpId="0"/>
      <p:bldP spid="7210" grpId="0"/>
      <p:bldP spid="7210" grpId="1"/>
      <p:bldP spid="7211" grpId="0"/>
      <p:bldP spid="7211" grpId="1"/>
      <p:bldP spid="7212" grpId="0"/>
      <p:bldP spid="7212" grpId="1"/>
      <p:bldP spid="7213" grpId="0"/>
      <p:bldP spid="7213" grpId="1"/>
      <p:bldP spid="7214" grpId="0"/>
      <p:bldP spid="7215" grpId="0"/>
      <p:bldP spid="7215" grpId="1"/>
      <p:bldP spid="7216" grpId="0"/>
      <p:bldP spid="7216" grpId="1"/>
      <p:bldP spid="7217" grpId="0"/>
      <p:bldP spid="7217" grpId="1"/>
      <p:bldP spid="7218" grpId="0"/>
      <p:bldP spid="7218" grpId="1"/>
      <p:bldP spid="7219" grpId="0"/>
      <p:bldP spid="7219" grpId="1"/>
      <p:bldP spid="7220" grpId="0"/>
      <p:bldP spid="7221" grpId="0"/>
      <p:bldP spid="7221" grpId="1"/>
      <p:bldP spid="7222" grpId="0"/>
      <p:bldP spid="7222" grpId="1"/>
      <p:bldP spid="7223" grpId="0"/>
      <p:bldP spid="7223" grpId="1"/>
      <p:bldP spid="7224" grpId="0"/>
      <p:bldP spid="7224" grpId="1"/>
      <p:bldP spid="7225" grpId="0"/>
      <p:bldP spid="7225" grpId="1"/>
      <p:bldP spid="7226" grpId="0"/>
      <p:bldP spid="7226" grpId="1"/>
      <p:bldP spid="7227" grpId="0"/>
      <p:bldP spid="7228" grpId="0"/>
      <p:bldP spid="7228" grpId="1"/>
      <p:bldP spid="7229" grpId="0"/>
      <p:bldP spid="7229" grpId="1"/>
      <p:bldP spid="7230" grpId="0"/>
      <p:bldP spid="7230" grpId="1"/>
      <p:bldP spid="7231" grpId="0"/>
      <p:bldP spid="7231" grpId="1"/>
      <p:bldP spid="7235" grpId="0"/>
      <p:bldP spid="7236" grpId="0"/>
      <p:bldP spid="7236" grpId="1"/>
      <p:bldP spid="7237" grpId="0"/>
      <p:bldP spid="7237" grpId="1"/>
      <p:bldP spid="7238" grpId="0"/>
      <p:bldP spid="7238" grpId="1"/>
      <p:bldP spid="7239" grpId="0"/>
      <p:bldP spid="7239" grpId="1"/>
      <p:bldP spid="7240" grpId="0"/>
      <p:bldP spid="7240" grpId="1"/>
      <p:bldP spid="7241" grpId="0"/>
      <p:bldP spid="7241" grpId="1"/>
      <p:bldP spid="7242" grpId="0"/>
      <p:bldP spid="7242" grpId="1"/>
      <p:bldP spid="7243" grpId="0"/>
      <p:bldP spid="7243" grpId="1"/>
      <p:bldP spid="7244" grpId="0"/>
      <p:bldP spid="7244" grpId="1"/>
      <p:bldP spid="7245" grpId="0"/>
      <p:bldP spid="7245" grpId="1"/>
      <p:bldP spid="7246" grpId="0"/>
      <p:bldP spid="7247" grpId="0"/>
      <p:bldP spid="7247" grpId="1"/>
      <p:bldP spid="7248" grpId="0"/>
      <p:bldP spid="7248" grpId="1"/>
      <p:bldP spid="7249" grpId="0"/>
      <p:bldP spid="7249" grpId="1"/>
      <p:bldP spid="7250" grpId="0"/>
      <p:bldP spid="7250" grpId="1"/>
      <p:bldP spid="7251" grpId="0"/>
      <p:bldP spid="7251" grpId="1"/>
      <p:bldP spid="7252" grpId="0"/>
      <p:bldP spid="7252" grpId="1"/>
      <p:bldP spid="7253" grpId="0"/>
      <p:bldP spid="7253" grpId="1"/>
      <p:bldP spid="7254" grpId="0"/>
      <p:bldP spid="73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2743200"/>
            <a:ext cx="9677400" cy="1689100"/>
          </a:xfrm>
        </p:spPr>
        <p:txBody>
          <a:bodyPr/>
          <a:lstStyle/>
          <a:p>
            <a:pPr algn="ctr"/>
            <a:r>
              <a:rPr lang="en-US" sz="3200" b="1" i="1">
                <a:solidFill>
                  <a:srgbClr val="003366"/>
                </a:solidFill>
              </a:rPr>
              <a:t/>
            </a:r>
            <a:br>
              <a:rPr lang="en-US" sz="3200" b="1" i="1">
                <a:solidFill>
                  <a:srgbClr val="003366"/>
                </a:solidFill>
              </a:rPr>
            </a:br>
            <a:r>
              <a:rPr lang="en-US" sz="3200" i="1">
                <a:solidFill>
                  <a:srgbClr val="003366"/>
                </a:solidFill>
                <a:latin typeface="Times New Roman" pitchFamily="18" charset="0"/>
              </a:rPr>
              <a:t>Con đò lá tr </a:t>
            </a:r>
            <a:r>
              <a:rPr lang="he-IL" sz="32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׳</a:t>
            </a:r>
            <a:r>
              <a:rPr lang="en-US" sz="28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 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  q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</a:rPr>
              <a:t>ua sông</a:t>
            </a:r>
            <a:br>
              <a:rPr lang="en-US" sz="3200" i="1">
                <a:solidFill>
                  <a:srgbClr val="003366"/>
                </a:solidFill>
                <a:latin typeface="Times New Roman" pitchFamily="18" charset="0"/>
              </a:rPr>
            </a:br>
            <a:r>
              <a:rPr lang="en-US" sz="3200" i="1">
                <a:solidFill>
                  <a:srgbClr val="003366"/>
                </a:solidFill>
                <a:latin typeface="Times New Roman" pitchFamily="18" charset="0"/>
              </a:rPr>
              <a:t>  Trái mơ tròn trĩnh, quả bòng đung đưa</a:t>
            </a:r>
            <a:br>
              <a:rPr lang="en-US" sz="3200" i="1">
                <a:solidFill>
                  <a:srgbClr val="003366"/>
                </a:solidFill>
                <a:latin typeface="Times New Roman" pitchFamily="18" charset="0"/>
              </a:rPr>
            </a:br>
            <a:r>
              <a:rPr lang="en-US" sz="3200" i="1">
                <a:solidFill>
                  <a:srgbClr val="003366"/>
                </a:solidFill>
                <a:latin typeface="Times New Roman" pitchFamily="18" charset="0"/>
              </a:rPr>
              <a:t>       B </a:t>
            </a:r>
            <a:r>
              <a:rPr lang="he-IL" sz="32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׳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   nghiêng, l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</a:rPr>
              <a:t>ấ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t ph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</a:rPr>
              <a:t>ấ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t h</a:t>
            </a:r>
            <a:r>
              <a:rPr lang="en-US" sz="2800" i="1">
                <a:solidFill>
                  <a:srgbClr val="003366"/>
                </a:solidFill>
                <a:latin typeface="Times New Roman" pitchFamily="18" charset="0"/>
              </a:rPr>
              <a:t>ạ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t mưa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</a:rPr>
              <a:t/>
            </a:r>
            <a:br>
              <a:rPr lang="en-US" sz="3200" i="1">
                <a:solidFill>
                  <a:srgbClr val="003366"/>
                </a:solidFill>
                <a:latin typeface="Times New Roman" pitchFamily="18" charset="0"/>
              </a:rPr>
            </a:br>
            <a:r>
              <a:rPr lang="en-US" sz="3200" i="1">
                <a:solidFill>
                  <a:srgbClr val="003366"/>
                </a:solidFill>
                <a:latin typeface="Times New Roman" pitchFamily="18" charset="0"/>
              </a:rPr>
              <a:t>B </a:t>
            </a:r>
            <a:r>
              <a:rPr lang="he-IL" sz="32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׳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  <a:cs typeface="Tahoma" pitchFamily="34" charset="0"/>
              </a:rPr>
              <a:t>  </a:t>
            </a:r>
            <a:r>
              <a:rPr lang="en-US" sz="3200" i="1">
                <a:solidFill>
                  <a:srgbClr val="003366"/>
                </a:solidFill>
                <a:latin typeface="Times New Roman" pitchFamily="18" charset="0"/>
              </a:rPr>
              <a:t>chao, gợn nước Tây Hồ lăn tăn.</a:t>
            </a:r>
            <a:br>
              <a:rPr lang="en-US" sz="3200" i="1">
                <a:solidFill>
                  <a:srgbClr val="003366"/>
                </a:solidFill>
                <a:latin typeface="Times New Roman" pitchFamily="18" charset="0"/>
              </a:rPr>
            </a:br>
            <a:r>
              <a:rPr lang="en-US" sz="2800" i="1">
                <a:solidFill>
                  <a:srgbClr val="003366"/>
                </a:solidFill>
                <a:latin typeface="Times New Roman" pitchFamily="18" charset="0"/>
              </a:rPr>
              <a:t/>
            </a:r>
            <a:br>
              <a:rPr lang="en-US" sz="2800" i="1">
                <a:solidFill>
                  <a:srgbClr val="003366"/>
                </a:solidFill>
                <a:latin typeface="Times New Roman" pitchFamily="18" charset="0"/>
              </a:rPr>
            </a:br>
            <a:r>
              <a:rPr lang="en-US" sz="2800">
                <a:solidFill>
                  <a:srgbClr val="003366"/>
                </a:solidFill>
                <a:latin typeface="Times New Roman" pitchFamily="18" charset="0"/>
              </a:rPr>
              <a:t>                                       </a:t>
            </a:r>
            <a:r>
              <a:rPr lang="en-US" sz="2400" i="1">
                <a:solidFill>
                  <a:srgbClr val="003366"/>
                </a:solidFill>
                <a:latin typeface="Times New Roman" pitchFamily="18" charset="0"/>
              </a:rPr>
              <a:t>Theo </a:t>
            </a:r>
            <a:r>
              <a:rPr lang="en-US" sz="2800" b="1">
                <a:solidFill>
                  <a:srgbClr val="003366"/>
                </a:solidFill>
                <a:latin typeface="Times New Roman" pitchFamily="18" charset="0"/>
              </a:rPr>
              <a:t>HỒ MINH HÀ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" y="685800"/>
            <a:ext cx="3276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II. Luyện tập</a:t>
            </a:r>
            <a:br>
              <a:rPr lang="en-US" sz="44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400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1000" y="15240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Bài tập 1</a:t>
            </a:r>
            <a:r>
              <a:rPr lang="en-US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en-US" b="1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Điền vào chỗ trống: ut hay uc ?</a:t>
            </a:r>
            <a:br>
              <a:rPr lang="en-US" b="1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b="1" i="1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670675" y="15240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uc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508625" y="1509713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ut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519738" y="1509713"/>
            <a:ext cx="5222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0417 L -0.23611 0.1313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6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01457 L -0.30782 0.2714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43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1873 L -0.39965 0.3421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" y="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6" grpId="0"/>
      <p:bldP spid="8197" grpId="0"/>
      <p:bldP spid="8198" grpId="0"/>
      <p:bldP spid="8198" grpId="1"/>
      <p:bldP spid="8200" grpId="0"/>
      <p:bldP spid="8200" grpId="1"/>
      <p:bldP spid="8201" grpId="0"/>
      <p:bldP spid="820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5343525"/>
          </a:xfrm>
        </p:spPr>
        <p:txBody>
          <a:bodyPr/>
          <a:lstStyle/>
          <a:p>
            <a: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Cái đẹp</a:t>
            </a:r>
            <a:b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</a:t>
            </a: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Cuộc sống quanh ta thật đẹp. Có cái đẹp của đất trời:                   chang hòa như rót mật xuống quê hương, khóm                 xanh rì rào trong gió sớm, những bông               vàng </a:t>
            </a:r>
            <a:b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sương mai,…Có cái đẹp do bàn tay con người tạo </a:t>
            </a:r>
            <a:b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: những mái chùa cong                , những bức tranh rực rỡ sắc màu, những bài ca </a:t>
            </a:r>
            <a:b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lòng người…</a:t>
            </a:r>
            <a: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</a:t>
            </a:r>
            <a:r>
              <a:rPr lang="en-US" sz="4000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Hòa Bình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-49213" y="0"/>
            <a:ext cx="91932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Bài tập 2: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b="1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Chọn tiếng thích hợp trong ngoặc đơn để hoàn chỉnh  bài văn sau: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85800" y="23622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(nắng/lắng)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820738" y="2362200"/>
            <a:ext cx="974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nắng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209800" y="2852738"/>
            <a:ext cx="176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(trúc/trút)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344738" y="2852738"/>
            <a:ext cx="8159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trúc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962150" y="3341688"/>
            <a:ext cx="1628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(cút/cúc)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708275" y="3338513"/>
            <a:ext cx="749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cúc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343400" y="3352800"/>
            <a:ext cx="37957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(lóng lánh/nóng nánh)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4481513" y="3357563"/>
            <a:ext cx="1708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lóng lánh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0" y="4295775"/>
            <a:ext cx="165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(nên/lên)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120650" y="4295775"/>
            <a:ext cx="771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nên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213350" y="4297363"/>
            <a:ext cx="16732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(vúc/vút)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6064250" y="4302125"/>
            <a:ext cx="703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vút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5711825" y="4813300"/>
            <a:ext cx="29733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(láo lức/náo nức)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7058025" y="4810125"/>
            <a:ext cx="1477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náo nức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54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lower-rose-013_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34881">
            <a:off x="3124200" y="4343400"/>
            <a:ext cx="1676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5"/>
          <p:cNvSpPr>
            <a:spLocks noChangeArrowheads="1" noChangeShapeType="1" noTextEdit="1"/>
          </p:cNvSpPr>
          <p:nvPr/>
        </p:nvSpPr>
        <p:spPr bwMode="auto">
          <a:xfrm>
            <a:off x="1066800" y="1447800"/>
            <a:ext cx="71628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</a:rPr>
              <a:t>Kính chúc quý thầy cô, các em học sinh</a:t>
            </a:r>
          </a:p>
        </p:txBody>
      </p:sp>
      <p:sp>
        <p:nvSpPr>
          <p:cNvPr id="12292" name="WordArt 6" descr="Woven mat"/>
          <p:cNvSpPr>
            <a:spLocks noChangeArrowheads="1" noChangeShapeType="1" noTextEdit="1"/>
          </p:cNvSpPr>
          <p:nvPr/>
        </p:nvSpPr>
        <p:spPr bwMode="auto">
          <a:xfrm>
            <a:off x="2438400" y="2686050"/>
            <a:ext cx="52959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r>
              <a:rPr lang="en-US" kern="1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</a:rPr>
              <a:t>khoẻ mạnh và hạnh phúc.</a:t>
            </a:r>
          </a:p>
        </p:txBody>
      </p:sp>
      <p:pic>
        <p:nvPicPr>
          <p:cNvPr id="495621" name="dong mau lac hong pp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65532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705600" y="64008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.</a:t>
            </a:r>
          </a:p>
        </p:txBody>
      </p:sp>
      <p:pic>
        <p:nvPicPr>
          <p:cNvPr id="12295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92950" y="-768350"/>
            <a:ext cx="4445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538163"/>
            <a:ext cx="539750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600200" y="-685800"/>
            <a:ext cx="381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29600" y="533400"/>
            <a:ext cx="533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03350" y="5002213"/>
            <a:ext cx="550863" cy="24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28613" y="3810000"/>
            <a:ext cx="50958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46599" flipV="1">
            <a:off x="7312819" y="5179219"/>
            <a:ext cx="534987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2" name="Picture 4" descr="659204qfhni5vgxw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148638" y="3657600"/>
            <a:ext cx="61436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2" descr="flower-rose-013_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038600"/>
            <a:ext cx="1676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Picture 2" descr="flower-rose-013_0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9955">
            <a:off x="5105400" y="4373563"/>
            <a:ext cx="1524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5" name="Picture 17" descr="Obst100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19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6" name="Picture 18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6692900"/>
            <a:ext cx="9144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7" name="Picture 19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5638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8" name="Picture 20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0"/>
            <a:ext cx="91440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21" descr="N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-3352800" y="3352800"/>
            <a:ext cx="6858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5639" name="dmlh 00_01_02-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0960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341464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1240" fill="hold"/>
                                        <p:tgtEl>
                                          <p:spTgt spid="4956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21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3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513</TotalTime>
  <Words>212</Words>
  <Application>Microsoft Office PowerPoint</Application>
  <PresentationFormat>On-screen Show (4:3)</PresentationFormat>
  <Paragraphs>100</Paragraphs>
  <Slides>5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Ocean</vt:lpstr>
      <vt:lpstr>Slide 1</vt:lpstr>
      <vt:lpstr>Mai Văn Tạo</vt:lpstr>
      <vt:lpstr> Con đò lá tr ׳   qua sông   Trái mơ tròn trĩnh, quả bòng đung đưa        B ׳   nghiêng, lất phất hạt mưa B ׳  chao, gợn nước Tây Hồ lăn tăn.                                         Theo HỒ MINH HÀ</vt:lpstr>
      <vt:lpstr>                         Cái đẹp    Cuộc sống quanh ta thật đẹp. Có cái đẹp của đất trời:                   chang hòa như rót mật xuống quê hương, khóm                 xanh rì rào trong gió sớm, những bông               vàng  sương mai,…Có cái đẹp do bàn tay con người tạo                : những mái chùa cong                , những bức tranh rực rỡ sắc màu, những bài ca  lòng người…                                           Hòa Bình</vt:lpstr>
      <vt:lpstr>Slide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TRÂN TRỌNG CHÀO ĐÓN - Ban giám hiệu      - Qúy đồng nghiệp Về dự thao giảng trường cùng Thầy – Trò  lớp 4B trường Tiểu học Vị Tân I</dc:title>
  <dc:creator>*</dc:creator>
  <cp:lastModifiedBy>Admin</cp:lastModifiedBy>
  <cp:revision>45</cp:revision>
  <dcterms:created xsi:type="dcterms:W3CDTF">2009-01-07T07:16:55Z</dcterms:created>
  <dcterms:modified xsi:type="dcterms:W3CDTF">2017-01-23T15:35:55Z</dcterms:modified>
</cp:coreProperties>
</file>